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3" r:id="rId5"/>
    <p:sldId id="286" r:id="rId6"/>
    <p:sldId id="284" r:id="rId7"/>
    <p:sldId id="282" r:id="rId8"/>
    <p:sldId id="281" r:id="rId9"/>
    <p:sldId id="285" r:id="rId10"/>
    <p:sldId id="287" r:id="rId11"/>
    <p:sldId id="288" r:id="rId12"/>
    <p:sldId id="289" r:id="rId13"/>
    <p:sldId id="291" r:id="rId14"/>
    <p:sldId id="273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9A306-D742-462B-AF79-D01029BEEBD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789E1B-6164-4CCE-BAF8-F4E038877C6F}">
      <dgm:prSet custT="1"/>
      <dgm:spPr/>
      <dgm:t>
        <a:bodyPr/>
        <a:lstStyle/>
        <a:p>
          <a:r>
            <a:rPr lang="en-US" sz="4000" dirty="0"/>
            <a:t>RISC</a:t>
          </a:r>
          <a:r>
            <a:rPr lang="zh-TW" sz="4000" dirty="0"/>
            <a:t> </a:t>
          </a:r>
          <a:r>
            <a:rPr lang="en-US" sz="4000" dirty="0"/>
            <a:t>16/32-bit </a:t>
          </a:r>
          <a:r>
            <a:rPr lang="zh-TW" sz="4000" dirty="0"/>
            <a:t>指令集架構</a:t>
          </a:r>
          <a:endParaRPr lang="en-US" sz="4000" dirty="0"/>
        </a:p>
      </dgm:t>
    </dgm:pt>
    <dgm:pt modelId="{D61E2CEE-5C00-4AD9-87A5-95B99C3DE02E}" type="parTrans" cxnId="{E5D29E99-98E7-437E-877B-E155971E85EF}">
      <dgm:prSet/>
      <dgm:spPr/>
      <dgm:t>
        <a:bodyPr/>
        <a:lstStyle/>
        <a:p>
          <a:endParaRPr lang="en-US"/>
        </a:p>
      </dgm:t>
    </dgm:pt>
    <dgm:pt modelId="{57691859-E102-4D42-BBB3-AE47C0B62500}" type="sibTrans" cxnId="{E5D29E99-98E7-437E-877B-E155971E85EF}">
      <dgm:prSet/>
      <dgm:spPr/>
      <dgm:t>
        <a:bodyPr/>
        <a:lstStyle/>
        <a:p>
          <a:endParaRPr lang="en-US"/>
        </a:p>
      </dgm:t>
    </dgm:pt>
    <dgm:pt modelId="{D3660AF4-6A51-4E00-AC39-6D2B5BCF4847}">
      <dgm:prSet custT="1"/>
      <dgm:spPr/>
      <dgm:t>
        <a:bodyPr/>
        <a:lstStyle/>
        <a:p>
          <a:r>
            <a:rPr lang="zh-TW" sz="4000" dirty="0"/>
            <a:t>採用三階</a:t>
          </a:r>
          <a:r>
            <a:rPr lang="en-US" sz="4000" dirty="0"/>
            <a:t>pipeline</a:t>
          </a:r>
          <a:r>
            <a:rPr lang="zh-TW" sz="4000" dirty="0"/>
            <a:t>哈佛架構</a:t>
          </a:r>
          <a:endParaRPr lang="en-US" sz="4000" dirty="0"/>
        </a:p>
      </dgm:t>
    </dgm:pt>
    <dgm:pt modelId="{7D64B143-33A9-49FF-8A0C-D92B4A2EE6DE}" type="parTrans" cxnId="{8CF62BEB-F54C-4BC7-96A7-4FD2DA1EE37A}">
      <dgm:prSet/>
      <dgm:spPr/>
      <dgm:t>
        <a:bodyPr/>
        <a:lstStyle/>
        <a:p>
          <a:endParaRPr lang="en-US"/>
        </a:p>
      </dgm:t>
    </dgm:pt>
    <dgm:pt modelId="{11DA7B97-4C31-4C0D-97F3-1F24188AF11A}" type="sibTrans" cxnId="{8CF62BEB-F54C-4BC7-96A7-4FD2DA1EE37A}">
      <dgm:prSet/>
      <dgm:spPr/>
      <dgm:t>
        <a:bodyPr/>
        <a:lstStyle/>
        <a:p>
          <a:endParaRPr lang="en-US"/>
        </a:p>
      </dgm:t>
    </dgm:pt>
    <dgm:pt modelId="{105838DB-BC9A-48F6-AC48-D6D31E8BA03C}">
      <dgm:prSet custT="1"/>
      <dgm:spPr/>
      <dgm:t>
        <a:bodyPr/>
        <a:lstStyle/>
        <a:p>
          <a:r>
            <a:rPr lang="zh-TW" sz="4000" dirty="0"/>
            <a:t>提供客製化指令集</a:t>
          </a:r>
          <a:r>
            <a:rPr lang="en-US" sz="4000" dirty="0"/>
            <a:t>/IP</a:t>
          </a:r>
        </a:p>
      </dgm:t>
    </dgm:pt>
    <dgm:pt modelId="{EB768F1D-72C9-4276-8E18-EA602467625A}" type="parTrans" cxnId="{8BF114FE-B6DA-437D-BF0C-55314CA27212}">
      <dgm:prSet/>
      <dgm:spPr/>
      <dgm:t>
        <a:bodyPr/>
        <a:lstStyle/>
        <a:p>
          <a:endParaRPr lang="en-US"/>
        </a:p>
      </dgm:t>
    </dgm:pt>
    <dgm:pt modelId="{139A2D99-8B14-485F-B2B6-509C426096C5}" type="sibTrans" cxnId="{8BF114FE-B6DA-437D-BF0C-55314CA27212}">
      <dgm:prSet/>
      <dgm:spPr/>
      <dgm:t>
        <a:bodyPr/>
        <a:lstStyle/>
        <a:p>
          <a:endParaRPr lang="en-US"/>
        </a:p>
      </dgm:t>
    </dgm:pt>
    <dgm:pt modelId="{29797000-A505-4C8C-AA73-D5AB35379A14}" type="pres">
      <dgm:prSet presAssocID="{FA49A306-D742-462B-AF79-D01029BEEBDB}" presName="vert0" presStyleCnt="0">
        <dgm:presLayoutVars>
          <dgm:dir/>
          <dgm:animOne val="branch"/>
          <dgm:animLvl val="lvl"/>
        </dgm:presLayoutVars>
      </dgm:prSet>
      <dgm:spPr/>
    </dgm:pt>
    <dgm:pt modelId="{29D3C6CC-362D-4607-B313-EF8049C7DFC3}" type="pres">
      <dgm:prSet presAssocID="{2C789E1B-6164-4CCE-BAF8-F4E038877C6F}" presName="thickLine" presStyleLbl="alignNode1" presStyleIdx="0" presStyleCnt="3"/>
      <dgm:spPr/>
    </dgm:pt>
    <dgm:pt modelId="{D1E47900-45F2-4B82-B41B-C85A40A6E401}" type="pres">
      <dgm:prSet presAssocID="{2C789E1B-6164-4CCE-BAF8-F4E038877C6F}" presName="horz1" presStyleCnt="0"/>
      <dgm:spPr/>
    </dgm:pt>
    <dgm:pt modelId="{144AECA7-3843-4850-B9FA-91BEFE1219D4}" type="pres">
      <dgm:prSet presAssocID="{2C789E1B-6164-4CCE-BAF8-F4E038877C6F}" presName="tx1" presStyleLbl="revTx" presStyleIdx="0" presStyleCnt="3"/>
      <dgm:spPr/>
    </dgm:pt>
    <dgm:pt modelId="{B4147B18-7675-4996-8A94-C573CE29770A}" type="pres">
      <dgm:prSet presAssocID="{2C789E1B-6164-4CCE-BAF8-F4E038877C6F}" presName="vert1" presStyleCnt="0"/>
      <dgm:spPr/>
    </dgm:pt>
    <dgm:pt modelId="{4A0487E1-A970-4450-8C4A-EE2CFD28BFDC}" type="pres">
      <dgm:prSet presAssocID="{D3660AF4-6A51-4E00-AC39-6D2B5BCF4847}" presName="thickLine" presStyleLbl="alignNode1" presStyleIdx="1" presStyleCnt="3"/>
      <dgm:spPr/>
    </dgm:pt>
    <dgm:pt modelId="{2D9752D2-73FA-40B3-A9FA-9DE0C24B1C9F}" type="pres">
      <dgm:prSet presAssocID="{D3660AF4-6A51-4E00-AC39-6D2B5BCF4847}" presName="horz1" presStyleCnt="0"/>
      <dgm:spPr/>
    </dgm:pt>
    <dgm:pt modelId="{1ED8FC96-1A89-4554-B517-6DDCF42E6488}" type="pres">
      <dgm:prSet presAssocID="{D3660AF4-6A51-4E00-AC39-6D2B5BCF4847}" presName="tx1" presStyleLbl="revTx" presStyleIdx="1" presStyleCnt="3"/>
      <dgm:spPr/>
    </dgm:pt>
    <dgm:pt modelId="{D7B5A6D8-8397-448E-AD5D-8EBE2F57C29F}" type="pres">
      <dgm:prSet presAssocID="{D3660AF4-6A51-4E00-AC39-6D2B5BCF4847}" presName="vert1" presStyleCnt="0"/>
      <dgm:spPr/>
    </dgm:pt>
    <dgm:pt modelId="{616B009C-2851-4BA6-92F9-5B7567F17C0F}" type="pres">
      <dgm:prSet presAssocID="{105838DB-BC9A-48F6-AC48-D6D31E8BA03C}" presName="thickLine" presStyleLbl="alignNode1" presStyleIdx="2" presStyleCnt="3"/>
      <dgm:spPr/>
    </dgm:pt>
    <dgm:pt modelId="{A45C8E12-9560-4E9E-A0A8-4F10479BFD1B}" type="pres">
      <dgm:prSet presAssocID="{105838DB-BC9A-48F6-AC48-D6D31E8BA03C}" presName="horz1" presStyleCnt="0"/>
      <dgm:spPr/>
    </dgm:pt>
    <dgm:pt modelId="{A2F6C482-5102-4D1D-A2D0-B929A0858E35}" type="pres">
      <dgm:prSet presAssocID="{105838DB-BC9A-48F6-AC48-D6D31E8BA03C}" presName="tx1" presStyleLbl="revTx" presStyleIdx="2" presStyleCnt="3"/>
      <dgm:spPr/>
    </dgm:pt>
    <dgm:pt modelId="{423ABAFD-ABEB-4115-B25B-24754F7030F9}" type="pres">
      <dgm:prSet presAssocID="{105838DB-BC9A-48F6-AC48-D6D31E8BA03C}" presName="vert1" presStyleCnt="0"/>
      <dgm:spPr/>
    </dgm:pt>
  </dgm:ptLst>
  <dgm:cxnLst>
    <dgm:cxn modelId="{54F17620-C1A6-4E2B-9C2D-5A747CCAFCAA}" type="presOf" srcId="{105838DB-BC9A-48F6-AC48-D6D31E8BA03C}" destId="{A2F6C482-5102-4D1D-A2D0-B929A0858E35}" srcOrd="0" destOrd="0" presId="urn:microsoft.com/office/officeart/2008/layout/LinedList"/>
    <dgm:cxn modelId="{647CA75B-8280-4454-B038-83B40AAE80E6}" type="presOf" srcId="{2C789E1B-6164-4CCE-BAF8-F4E038877C6F}" destId="{144AECA7-3843-4850-B9FA-91BEFE1219D4}" srcOrd="0" destOrd="0" presId="urn:microsoft.com/office/officeart/2008/layout/LinedList"/>
    <dgm:cxn modelId="{2CBCBD57-3AFA-417F-9A61-A63A9A460194}" type="presOf" srcId="{FA49A306-D742-462B-AF79-D01029BEEBDB}" destId="{29797000-A505-4C8C-AA73-D5AB35379A14}" srcOrd="0" destOrd="0" presId="urn:microsoft.com/office/officeart/2008/layout/LinedList"/>
    <dgm:cxn modelId="{4AC16D93-C597-4E9B-A0FD-F311E4F2BAAD}" type="presOf" srcId="{D3660AF4-6A51-4E00-AC39-6D2B5BCF4847}" destId="{1ED8FC96-1A89-4554-B517-6DDCF42E6488}" srcOrd="0" destOrd="0" presId="urn:microsoft.com/office/officeart/2008/layout/LinedList"/>
    <dgm:cxn modelId="{E5D29E99-98E7-437E-877B-E155971E85EF}" srcId="{FA49A306-D742-462B-AF79-D01029BEEBDB}" destId="{2C789E1B-6164-4CCE-BAF8-F4E038877C6F}" srcOrd="0" destOrd="0" parTransId="{D61E2CEE-5C00-4AD9-87A5-95B99C3DE02E}" sibTransId="{57691859-E102-4D42-BBB3-AE47C0B62500}"/>
    <dgm:cxn modelId="{8CF62BEB-F54C-4BC7-96A7-4FD2DA1EE37A}" srcId="{FA49A306-D742-462B-AF79-D01029BEEBDB}" destId="{D3660AF4-6A51-4E00-AC39-6D2B5BCF4847}" srcOrd="1" destOrd="0" parTransId="{7D64B143-33A9-49FF-8A0C-D92B4A2EE6DE}" sibTransId="{11DA7B97-4C31-4C0D-97F3-1F24188AF11A}"/>
    <dgm:cxn modelId="{8BF114FE-B6DA-437D-BF0C-55314CA27212}" srcId="{FA49A306-D742-462B-AF79-D01029BEEBDB}" destId="{105838DB-BC9A-48F6-AC48-D6D31E8BA03C}" srcOrd="2" destOrd="0" parTransId="{EB768F1D-72C9-4276-8E18-EA602467625A}" sibTransId="{139A2D99-8B14-485F-B2B6-509C426096C5}"/>
    <dgm:cxn modelId="{6C547CF8-CC78-4020-B712-90C160D1DFC3}" type="presParOf" srcId="{29797000-A505-4C8C-AA73-D5AB35379A14}" destId="{29D3C6CC-362D-4607-B313-EF8049C7DFC3}" srcOrd="0" destOrd="0" presId="urn:microsoft.com/office/officeart/2008/layout/LinedList"/>
    <dgm:cxn modelId="{CE5E27AE-2D55-4F7C-BF0B-5933C454E599}" type="presParOf" srcId="{29797000-A505-4C8C-AA73-D5AB35379A14}" destId="{D1E47900-45F2-4B82-B41B-C85A40A6E401}" srcOrd="1" destOrd="0" presId="urn:microsoft.com/office/officeart/2008/layout/LinedList"/>
    <dgm:cxn modelId="{E2DACF28-FA9A-4932-A8D0-7EB2A6830CB4}" type="presParOf" srcId="{D1E47900-45F2-4B82-B41B-C85A40A6E401}" destId="{144AECA7-3843-4850-B9FA-91BEFE1219D4}" srcOrd="0" destOrd="0" presId="urn:microsoft.com/office/officeart/2008/layout/LinedList"/>
    <dgm:cxn modelId="{15059F08-C98B-4E41-B8B3-D066CACD32A2}" type="presParOf" srcId="{D1E47900-45F2-4B82-B41B-C85A40A6E401}" destId="{B4147B18-7675-4996-8A94-C573CE29770A}" srcOrd="1" destOrd="0" presId="urn:microsoft.com/office/officeart/2008/layout/LinedList"/>
    <dgm:cxn modelId="{A9521BA6-5542-446D-A386-BA1EBCC54F31}" type="presParOf" srcId="{29797000-A505-4C8C-AA73-D5AB35379A14}" destId="{4A0487E1-A970-4450-8C4A-EE2CFD28BFDC}" srcOrd="2" destOrd="0" presId="urn:microsoft.com/office/officeart/2008/layout/LinedList"/>
    <dgm:cxn modelId="{4A087F7A-BC70-46CF-9F1D-F3A454E578CA}" type="presParOf" srcId="{29797000-A505-4C8C-AA73-D5AB35379A14}" destId="{2D9752D2-73FA-40B3-A9FA-9DE0C24B1C9F}" srcOrd="3" destOrd="0" presId="urn:microsoft.com/office/officeart/2008/layout/LinedList"/>
    <dgm:cxn modelId="{68E91317-8DDE-441B-A066-FBB54E9E47CF}" type="presParOf" srcId="{2D9752D2-73FA-40B3-A9FA-9DE0C24B1C9F}" destId="{1ED8FC96-1A89-4554-B517-6DDCF42E6488}" srcOrd="0" destOrd="0" presId="urn:microsoft.com/office/officeart/2008/layout/LinedList"/>
    <dgm:cxn modelId="{94DCA93D-11B3-4EB0-9FA9-99A050F9612C}" type="presParOf" srcId="{2D9752D2-73FA-40B3-A9FA-9DE0C24B1C9F}" destId="{D7B5A6D8-8397-448E-AD5D-8EBE2F57C29F}" srcOrd="1" destOrd="0" presId="urn:microsoft.com/office/officeart/2008/layout/LinedList"/>
    <dgm:cxn modelId="{797BB7BA-B72F-4CC0-A467-C528D36D4757}" type="presParOf" srcId="{29797000-A505-4C8C-AA73-D5AB35379A14}" destId="{616B009C-2851-4BA6-92F9-5B7567F17C0F}" srcOrd="4" destOrd="0" presId="urn:microsoft.com/office/officeart/2008/layout/LinedList"/>
    <dgm:cxn modelId="{7767D777-44A2-43C2-B191-56D21A3F8E1C}" type="presParOf" srcId="{29797000-A505-4C8C-AA73-D5AB35379A14}" destId="{A45C8E12-9560-4E9E-A0A8-4F10479BFD1B}" srcOrd="5" destOrd="0" presId="urn:microsoft.com/office/officeart/2008/layout/LinedList"/>
    <dgm:cxn modelId="{C4285034-7FE8-464A-B49D-C7BDB1399D61}" type="presParOf" srcId="{A45C8E12-9560-4E9E-A0A8-4F10479BFD1B}" destId="{A2F6C482-5102-4D1D-A2D0-B929A0858E35}" srcOrd="0" destOrd="0" presId="urn:microsoft.com/office/officeart/2008/layout/LinedList"/>
    <dgm:cxn modelId="{85FDB3AC-EFC0-4222-BF6D-679C9DA6C6AE}" type="presParOf" srcId="{A45C8E12-9560-4E9E-A0A8-4F10479BFD1B}" destId="{423ABAFD-ABEB-4115-B25B-24754F7030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C6CC-362D-4607-B313-EF8049C7DFC3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AECA7-3843-4850-B9FA-91BEFE1219D4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RISC</a:t>
          </a:r>
          <a:r>
            <a:rPr lang="zh-TW" sz="4000" kern="1200" dirty="0"/>
            <a:t> </a:t>
          </a:r>
          <a:r>
            <a:rPr lang="en-US" sz="4000" kern="1200" dirty="0"/>
            <a:t>16/32-bit </a:t>
          </a:r>
          <a:r>
            <a:rPr lang="zh-TW" sz="4000" kern="1200" dirty="0"/>
            <a:t>指令集架構</a:t>
          </a:r>
          <a:endParaRPr lang="en-US" sz="4000" kern="1200" dirty="0"/>
        </a:p>
      </dsp:txBody>
      <dsp:txXfrm>
        <a:off x="0" y="2492"/>
        <a:ext cx="6492875" cy="1700138"/>
      </dsp:txXfrm>
    </dsp:sp>
    <dsp:sp modelId="{4A0487E1-A970-4450-8C4A-EE2CFD28BFDC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8FC96-1A89-4554-B517-6DDCF42E6488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kern="1200" dirty="0"/>
            <a:t>採用三階</a:t>
          </a:r>
          <a:r>
            <a:rPr lang="en-US" sz="4000" kern="1200" dirty="0"/>
            <a:t>pipeline</a:t>
          </a:r>
          <a:r>
            <a:rPr lang="zh-TW" sz="4000" kern="1200" dirty="0"/>
            <a:t>哈佛架構</a:t>
          </a:r>
          <a:endParaRPr lang="en-US" sz="4000" kern="1200" dirty="0"/>
        </a:p>
      </dsp:txBody>
      <dsp:txXfrm>
        <a:off x="0" y="1702630"/>
        <a:ext cx="6492875" cy="1700138"/>
      </dsp:txXfrm>
    </dsp:sp>
    <dsp:sp modelId="{616B009C-2851-4BA6-92F9-5B7567F17C0F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6C482-5102-4D1D-A2D0-B929A0858E35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000" kern="1200" dirty="0"/>
            <a:t>提供客製化指令集</a:t>
          </a:r>
          <a:r>
            <a:rPr lang="en-US" sz="4000" kern="1200" dirty="0"/>
            <a:t>/IP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55129-C69F-4842-B13A-8175D7E947BC}" type="datetimeFigureOut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D50A2-31CE-4FE1-908C-F8CA217E14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9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稍微解說三階</a:t>
            </a:r>
            <a:r>
              <a:rPr lang="en-US" altLang="zh-TW" dirty="0"/>
              <a:t>pipeline</a:t>
            </a:r>
            <a:r>
              <a:rPr lang="zh-TW" altLang="en-US" dirty="0"/>
              <a:t>與</a:t>
            </a:r>
            <a:r>
              <a:rPr lang="en-US" altLang="zh-TW" dirty="0"/>
              <a:t>X/Y</a:t>
            </a:r>
            <a:r>
              <a:rPr lang="zh-TW" altLang="en-US" dirty="0"/>
              <a:t> </a:t>
            </a:r>
            <a:r>
              <a:rPr lang="en-US" altLang="zh-TW" dirty="0"/>
              <a:t>Memory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D50A2-31CE-4FE1-908C-F8CA217E140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41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內置</a:t>
            </a:r>
            <a:r>
              <a:rPr lang="en-US" altLang="zh-TW" dirty="0"/>
              <a:t>BLE</a:t>
            </a:r>
            <a:r>
              <a:rPr lang="zh-TW" altLang="en-US" dirty="0"/>
              <a:t>模組與</a:t>
            </a:r>
            <a:r>
              <a:rPr lang="en-US" altLang="zh-TW" dirty="0"/>
              <a:t>9</a:t>
            </a:r>
            <a:r>
              <a:rPr lang="zh-TW" altLang="en-US" dirty="0"/>
              <a:t>軸感測器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D50A2-31CE-4FE1-908C-F8CA217E140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5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如果還沒申請</a:t>
            </a:r>
            <a:r>
              <a:rPr lang="en-US" altLang="zh-TW" dirty="0"/>
              <a:t>license</a:t>
            </a:r>
            <a:r>
              <a:rPr lang="zh-TW" altLang="en-US" dirty="0"/>
              <a:t>可以先申請。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D50A2-31CE-4FE1-908C-F8CA217E140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58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選擇安裝位置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D50A2-31CE-4FE1-908C-F8CA217E140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50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選擇圖示位置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D50A2-31CE-4FE1-908C-F8CA217E140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0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27D72-A5D0-492B-A6C3-14D60618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0542A9-F5FA-40A3-BB91-2A1D14B6A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75968D-D273-413E-A1F3-89958A75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C83C-EAED-4794-A38A-017481F1A9B9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92DFC7-FD93-4080-B095-694C0CA4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FA9937-5858-4F51-8924-D3C5480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46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3E6210-36D7-4FA6-8C51-D1B1E540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6383E-C707-402C-AE56-B747CD898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DAD3C8-E52D-48DC-983E-77CDBAA0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F3D6-D8CA-4851-A83F-29280E00A6C6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28D6B5-5449-4107-9F63-6F65C2B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6F7322-D3F0-4688-9B21-B3BAC097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97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413B85-72C2-47EA-8EE3-A9AFD8FF6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CB7BF1-56C0-4204-8055-F5590E7A9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B2DE0B-A596-4AC1-BE07-46C6842C7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726B-5D46-4888-8414-D4F10EDAD7BB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1CBEB7-B096-4142-9D81-8F10A12B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662C8-5C8F-4002-959C-B17FBA1A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0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BCB01-0FCE-41D1-B48B-988B670C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DC702C-4C73-4E45-9149-97513B4F6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410D09-9CB8-4033-8627-88F94027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E20FD-0CF0-4A8B-B80C-4AF94E716D82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9CE0B3-F6B4-4EAE-9381-1DEA8FD7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17555-889B-4FDD-A18B-9793F06A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71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2BC40-E736-488A-A862-6D4C0E86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E8BB3-7047-46EC-A7A7-26EFA0690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C296C-8FA3-4FF1-B0E6-483815C9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37A4-8E65-4E20-9C6C-F3B8F68FAE82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76D10C-8DA7-4C7B-80BF-9C1FA299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2761E-49A4-4ABD-8813-F6AD2466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77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59814-855F-4788-9A38-CA5B4679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0B40FF-0CF3-43F6-93EF-9F60CFD88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A4A8E9-60CF-4989-9158-92186CCDF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C1E5B1-240A-4C08-8D09-6A036C85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4716-6DC4-477D-98F1-FF955C8D6FB4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1A6EF-A283-49D8-B2A6-CFD8E0F5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76169F-7A6E-4EE5-B47A-59E3A114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89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62275-A30C-4DF8-B483-9FADA12D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829883-6317-4A99-8732-33D30DC68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227D58-D9D4-4607-8FDB-CAC74735B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31F0D3-537D-40A7-BFB9-6A6668F19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4A1E87-C686-4FAC-B10A-6142DD031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2F08D6-86FD-46F4-BF6D-A85B8DED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99F8-EAED-40B4-B168-ABF00BB8A5B3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B4C64E-121E-437A-9B0C-87E3A7FD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523EE0-D7E1-46A7-ABA0-A4470615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73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F2341-E82F-4795-87AF-996117B7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0C86B7D-EA96-4D97-A4DB-6D680197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94FA-1C05-4CC4-A418-68E56FBFD5D5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987A0A-7F24-4D14-85B8-32FF82CE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1DD8C7-B820-4809-8969-63C5F102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5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B22F37-8470-4336-B240-34CF537C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DBBA-B360-4D20-9F83-53BBBE0C0B3A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490041-F3B3-4B67-A4DB-33994D9C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E3A4F5-FB8A-4EA8-802F-4F5A4F01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00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767BB-4F8E-476A-9CC0-34D2595E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7601B-2AA8-4024-ACFD-9D8D54FA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C0EFFC-1338-4C0E-9F60-5F5F3952E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9E580A-00FF-4846-9CCA-8E1F5394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4FE4-1B42-4C1E-9282-892F2926C0A7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1389F0-5C08-4E91-B792-33EBBC1C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853894-15F3-4BAC-B65A-362970E6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67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D5B60-AE28-4E36-9BC2-A5FEB841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501E36D-DA41-4624-B8FE-F850CA0D1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9930F2-5D6D-477A-B0AC-65A2D73DF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BAAD2E-4962-436C-A4AA-5E7879D0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6617-0C4B-4732-86C7-C17F613A873C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6BE802-2F28-4EDF-8AC4-2B5009B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A81B24-657C-45DF-9FBB-5D4F8412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0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D7A2ABA-128F-416C-B198-B5C5F6AD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7B06C9-7673-4B6B-9DBA-7DBD8C9E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06DB54-369A-4D33-A60D-AD003F7F7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58A8-5A3E-4E6B-9EDC-BF291F69A1E9}" type="datetime1">
              <a:rPr lang="zh-TW" altLang="en-US" smtClean="0"/>
              <a:t>2020/8/19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3802CC-6000-4066-AFB3-2BCF58EEB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524244-C72E-4D06-A6B5-31CCBEF77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A3E2-6B8E-4D50-B558-44EEB5DE15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synopsys.com/cgi-bin/arcmwtk_lite/reg1.cg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synopsys.com/zh-cn/designware-ip/processor-solutions/arc-processors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opsys.com/dw/doc.php/ds/cc/dw-processor-solutions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ynopsys.com/zh-cn/designware-ip/processor-solutions/arc-processor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nopsys.com/dw/ipdir.php?ds=smart-data-fusion-subsyste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barc.org/embarc_osp/doc/build/html/board/iotdk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A2B44-A5BB-4E9E-895B-C81F1F92C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D0BA36-03CE-4B9D-AF48-C546055C0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4800"/>
              <a:t>ARC IoTDK</a:t>
            </a:r>
            <a:r>
              <a:rPr lang="zh-TW" altLang="en-US" sz="4800"/>
              <a:t> </a:t>
            </a:r>
            <a:r>
              <a:rPr lang="en-US" altLang="zh-TW" sz="4800"/>
              <a:t>Lab1</a:t>
            </a:r>
            <a:br>
              <a:rPr lang="en-US" altLang="zh-TW" sz="4800"/>
            </a:br>
            <a:r>
              <a:rPr lang="en-US" altLang="zh-TW" sz="4800" dirty="0"/>
              <a:t>- </a:t>
            </a:r>
            <a:r>
              <a:rPr lang="zh-TW" altLang="en-US" sz="4800" dirty="0"/>
              <a:t>環境建置與</a:t>
            </a:r>
            <a:r>
              <a:rPr lang="en-US" altLang="zh-TW" sz="4800" dirty="0"/>
              <a:t>GPIO&amp;UART</a:t>
            </a:r>
            <a:endParaRPr lang="zh-TW" altLang="en-US" sz="48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FDFA5C-132D-4F11-ADA3-B681478A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zh-TW" alt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31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AC743-C813-4FA1-AEDE-328A8094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IoTDK</a:t>
            </a:r>
            <a:r>
              <a:rPr lang="en-US" altLang="zh-TW" dirty="0"/>
              <a:t> </a:t>
            </a:r>
            <a:r>
              <a:rPr lang="zh-TW" altLang="en-US" dirty="0"/>
              <a:t>腳位</a:t>
            </a:r>
            <a:r>
              <a:rPr lang="en-US" altLang="zh-TW" dirty="0"/>
              <a:t>-PMOD</a:t>
            </a:r>
            <a:endParaRPr lang="zh-TW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C485F-4D00-4A97-8FA2-E4F15390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94886"/>
            <a:ext cx="6019331" cy="4664982"/>
          </a:xfrm>
          <a:prstGeom prst="rect">
            <a:avLst/>
          </a:prstGeom>
          <a:effectLst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C14B2A-76EB-42D1-8C38-E8F37FB3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10</a:t>
            </a:fld>
            <a:endParaRPr lang="zh-TW" altLang="en-US">
              <a:solidFill>
                <a:srgbClr val="303030"/>
              </a:solidFill>
            </a:endParaRPr>
          </a:p>
        </p:txBody>
      </p:sp>
      <p:pic>
        <p:nvPicPr>
          <p:cNvPr id="7" name="Picture 2" descr="DesignWare ARC IoT Development Kit">
            <a:extLst>
              <a:ext uri="{FF2B5EF4-FFF2-40B4-BE49-F238E27FC236}">
                <a16:creationId xmlns:a16="http://schemas.microsoft.com/office/drawing/2014/main" id="{F5CE4CEF-A1F7-4F4C-ACC6-DEE315AA31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-8802" r="196" b="-17567"/>
          <a:stretch/>
        </p:blipFill>
        <p:spPr bwMode="auto">
          <a:xfrm>
            <a:off x="648929" y="2959226"/>
            <a:ext cx="3505200" cy="268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BADBA26E-E01A-4339-A63A-95ED4577F1F9}"/>
              </a:ext>
            </a:extLst>
          </p:cNvPr>
          <p:cNvGrpSpPr/>
          <p:nvPr/>
        </p:nvGrpSpPr>
        <p:grpSpPr>
          <a:xfrm>
            <a:off x="666471" y="3704734"/>
            <a:ext cx="3321067" cy="2592237"/>
            <a:chOff x="666471" y="3704734"/>
            <a:chExt cx="3321067" cy="2592237"/>
          </a:xfrm>
        </p:grpSpPr>
        <p:pic>
          <p:nvPicPr>
            <p:cNvPr id="12" name="Picture 2" descr="DesignWare ARC IoT Development Kit">
              <a:extLst>
                <a:ext uri="{FF2B5EF4-FFF2-40B4-BE49-F238E27FC236}">
                  <a16:creationId xmlns:a16="http://schemas.microsoft.com/office/drawing/2014/main" id="{BCCC338F-79B9-495A-8324-DE31965EF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76" t="27174" r="5183" b="22063"/>
            <a:stretch/>
          </p:blipFill>
          <p:spPr bwMode="auto">
            <a:xfrm>
              <a:off x="666471" y="4890298"/>
              <a:ext cx="1381327" cy="1406673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A1C874-7F96-4264-BC02-58C420E22363}"/>
                </a:ext>
              </a:extLst>
            </p:cNvPr>
            <p:cNvSpPr/>
            <p:nvPr/>
          </p:nvSpPr>
          <p:spPr>
            <a:xfrm>
              <a:off x="2960016" y="3704734"/>
              <a:ext cx="1027522" cy="10746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194" name="Picture 2" descr="ARC IoTDK Pinout Diagram of PMOD">
            <a:extLst>
              <a:ext uri="{FF2B5EF4-FFF2-40B4-BE49-F238E27FC236}">
                <a16:creationId xmlns:a16="http://schemas.microsoft.com/office/drawing/2014/main" id="{9D6B6674-6087-490B-B429-63119D06F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8" b="26197"/>
          <a:stretch/>
        </p:blipFill>
        <p:spPr bwMode="auto">
          <a:xfrm>
            <a:off x="2271305" y="4870587"/>
            <a:ext cx="3113509" cy="15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380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88EF9F3-E106-4FDF-908A-5D594CF6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zh-TW" sz="4000" dirty="0" err="1"/>
              <a:t>IoTDK</a:t>
            </a:r>
            <a:r>
              <a:rPr lang="en-US" altLang="zh-TW" sz="4000" dirty="0"/>
              <a:t> </a:t>
            </a:r>
            <a:r>
              <a:rPr lang="zh-TW" altLang="en-US" sz="4000" dirty="0"/>
              <a:t>腳位</a:t>
            </a:r>
            <a:r>
              <a:rPr lang="en-US" altLang="zh-TW" sz="4000" dirty="0"/>
              <a:t>-</a:t>
            </a:r>
            <a:r>
              <a:rPr lang="en-US" altLang="zh-TW" sz="4000" dirty="0" err="1"/>
              <a:t>MikroBUS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FD534F-A4A2-431A-A599-D60B9D11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 smtClean="0"/>
              <a:pPr>
                <a:spcAft>
                  <a:spcPts val="600"/>
                </a:spcAft>
              </a:pPr>
              <a:t>11</a:t>
            </a:fld>
            <a:endParaRPr lang="zh-TW" altLang="en-US"/>
          </a:p>
        </p:txBody>
      </p:sp>
      <p:pic>
        <p:nvPicPr>
          <p:cNvPr id="9218" name="Picture 2" descr="ARC IoTDK MikroBUS Headers">
            <a:extLst>
              <a:ext uri="{FF2B5EF4-FFF2-40B4-BE49-F238E27FC236}">
                <a16:creationId xmlns:a16="http://schemas.microsoft.com/office/drawing/2014/main" id="{EC31F2FD-FC16-46B1-A303-267E8EF6E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r="829"/>
          <a:stretch/>
        </p:blipFill>
        <p:spPr bwMode="auto">
          <a:xfrm>
            <a:off x="3523361" y="1825625"/>
            <a:ext cx="8176386" cy="33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esignWare ARC IoT Development Kit">
            <a:extLst>
              <a:ext uri="{FF2B5EF4-FFF2-40B4-BE49-F238E27FC236}">
                <a16:creationId xmlns:a16="http://schemas.microsoft.com/office/drawing/2014/main" id="{65DB1110-22E6-424C-81B6-9042B29CE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-8802" r="196" b="-17567"/>
          <a:stretch/>
        </p:blipFill>
        <p:spPr bwMode="auto">
          <a:xfrm>
            <a:off x="1379543" y="3429000"/>
            <a:ext cx="3888978" cy="298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BA052A9A-91D6-45BB-92C9-0205DF0C201D}"/>
              </a:ext>
            </a:extLst>
          </p:cNvPr>
          <p:cNvGrpSpPr/>
          <p:nvPr/>
        </p:nvGrpSpPr>
        <p:grpSpPr>
          <a:xfrm>
            <a:off x="1565876" y="4104641"/>
            <a:ext cx="3016284" cy="2306633"/>
            <a:chOff x="1529005" y="4936104"/>
            <a:chExt cx="3016284" cy="2306633"/>
          </a:xfrm>
        </p:grpSpPr>
        <p:pic>
          <p:nvPicPr>
            <p:cNvPr id="10" name="Picture 2" descr="DesignWare ARC IoT Development Kit">
              <a:extLst>
                <a:ext uri="{FF2B5EF4-FFF2-40B4-BE49-F238E27FC236}">
                  <a16:creationId xmlns:a16="http://schemas.microsoft.com/office/drawing/2014/main" id="{9B4988CD-1534-483F-A99C-2D8F04E1F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21" t="20945" r="18649" b="42023"/>
            <a:stretch/>
          </p:blipFill>
          <p:spPr bwMode="auto">
            <a:xfrm>
              <a:off x="1529005" y="5571010"/>
              <a:ext cx="1423451" cy="1671727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F0381-C649-4AFD-95F7-DDD05DB5DB6D}"/>
                </a:ext>
              </a:extLst>
            </p:cNvPr>
            <p:cNvSpPr/>
            <p:nvPr/>
          </p:nvSpPr>
          <p:spPr>
            <a:xfrm>
              <a:off x="3722329" y="4936104"/>
              <a:ext cx="822960" cy="243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7221B1-2159-4917-B00E-2E435BF0CCA1}"/>
                </a:ext>
              </a:extLst>
            </p:cNvPr>
            <p:cNvSpPr/>
            <p:nvPr/>
          </p:nvSpPr>
          <p:spPr>
            <a:xfrm>
              <a:off x="3722329" y="5598952"/>
              <a:ext cx="822960" cy="2438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10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394D3C-0A84-4335-8A97-3500C2B7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zh-TW" sz="4000"/>
              <a:t>IoTDK</a:t>
            </a:r>
            <a:r>
              <a:rPr lang="zh-TW" altLang="en-US" sz="4000"/>
              <a:t>腳位</a:t>
            </a:r>
            <a:r>
              <a:rPr lang="en-US" altLang="zh-TW" sz="4000"/>
              <a:t>-Arduino</a:t>
            </a:r>
            <a:endParaRPr lang="zh-TW" altLang="en-US" sz="40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4A870B-8CEF-4719-A247-A6A8B129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 smtClean="0"/>
              <a:pPr>
                <a:spcAft>
                  <a:spcPts val="600"/>
                </a:spcAft>
              </a:pPr>
              <a:t>12</a:t>
            </a:fld>
            <a:endParaRPr lang="zh-TW" altLang="en-US"/>
          </a:p>
        </p:txBody>
      </p:sp>
      <p:pic>
        <p:nvPicPr>
          <p:cNvPr id="5" name="Picture 2" descr="DesignWare ARC IoT Development Kit">
            <a:extLst>
              <a:ext uri="{FF2B5EF4-FFF2-40B4-BE49-F238E27FC236}">
                <a16:creationId xmlns:a16="http://schemas.microsoft.com/office/drawing/2014/main" id="{DA214FD8-7590-45B8-9A2F-ADCEF2955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-8802" r="196" b="-17567"/>
          <a:stretch/>
        </p:blipFill>
        <p:spPr bwMode="auto">
          <a:xfrm>
            <a:off x="1720968" y="1708290"/>
            <a:ext cx="3888978" cy="298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RC IoTDK Arduino Shield Interface">
            <a:extLst>
              <a:ext uri="{FF2B5EF4-FFF2-40B4-BE49-F238E27FC236}">
                <a16:creationId xmlns:a16="http://schemas.microsoft.com/office/drawing/2014/main" id="{0625AD90-20CD-45D2-BDA3-BB0AF1F5A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r="1523"/>
          <a:stretch/>
        </p:blipFill>
        <p:spPr bwMode="auto">
          <a:xfrm>
            <a:off x="4990974" y="1904282"/>
            <a:ext cx="6459346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E6ECD5B-71F9-4439-B0FD-4163DFEB10DB}"/>
              </a:ext>
            </a:extLst>
          </p:cNvPr>
          <p:cNvGrpSpPr/>
          <p:nvPr/>
        </p:nvGrpSpPr>
        <p:grpSpPr>
          <a:xfrm>
            <a:off x="612771" y="2205872"/>
            <a:ext cx="4260887" cy="4151451"/>
            <a:chOff x="612771" y="2205872"/>
            <a:chExt cx="4260887" cy="4151451"/>
          </a:xfrm>
        </p:grpSpPr>
        <p:pic>
          <p:nvPicPr>
            <p:cNvPr id="11" name="Picture 2" descr="DesignWare ARC IoT Development Kit">
              <a:extLst>
                <a:ext uri="{FF2B5EF4-FFF2-40B4-BE49-F238E27FC236}">
                  <a16:creationId xmlns:a16="http://schemas.microsoft.com/office/drawing/2014/main" id="{09B734E7-BBB4-412B-9FFD-EB2C503A9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23" t="14112" r="18718" b="14166"/>
            <a:stretch/>
          </p:blipFill>
          <p:spPr bwMode="auto">
            <a:xfrm>
              <a:off x="612771" y="3429000"/>
              <a:ext cx="2743200" cy="2928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DDCA63-A63F-44B9-8BA7-75976E446C05}"/>
                </a:ext>
              </a:extLst>
            </p:cNvPr>
            <p:cNvSpPr/>
            <p:nvPr/>
          </p:nvSpPr>
          <p:spPr>
            <a:xfrm>
              <a:off x="3318235" y="2205872"/>
              <a:ext cx="1272619" cy="2545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9C98C34-E419-4656-9754-C1EE3BEFE767}"/>
                </a:ext>
              </a:extLst>
            </p:cNvPr>
            <p:cNvSpPr/>
            <p:nvPr/>
          </p:nvSpPr>
          <p:spPr>
            <a:xfrm>
              <a:off x="3355971" y="3667025"/>
              <a:ext cx="1517687" cy="329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83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5DFC21-AF36-4F10-9CF7-B01E6220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IoTDK</a:t>
            </a:r>
            <a:r>
              <a:rPr lang="zh-TW" altLang="en-US" sz="3200"/>
              <a:t>腳位</a:t>
            </a:r>
            <a:r>
              <a:rPr lang="en-US" altLang="zh-TW" sz="3200"/>
              <a:t>-2x18</a:t>
            </a:r>
            <a:endParaRPr lang="zh-TW" altLang="en-US" sz="32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043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RC IoTDK 2x18 Pin Extension Header">
            <a:extLst>
              <a:ext uri="{FF2B5EF4-FFF2-40B4-BE49-F238E27FC236}">
                <a16:creationId xmlns:a16="http://schemas.microsoft.com/office/drawing/2014/main" id="{4D403A2B-0758-46BA-9BB6-AA6000952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6" b="-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1C32E3-CC7A-47C6-82FC-B3ED5B29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zh-TW" altLang="en-US">
              <a:solidFill>
                <a:srgbClr val="FFFFFF"/>
              </a:solidFill>
            </a:endParaRPr>
          </a:p>
        </p:txBody>
      </p:sp>
      <p:pic>
        <p:nvPicPr>
          <p:cNvPr id="10" name="Picture 2" descr="DesignWare ARC IoT Development Kit">
            <a:extLst>
              <a:ext uri="{FF2B5EF4-FFF2-40B4-BE49-F238E27FC236}">
                <a16:creationId xmlns:a16="http://schemas.microsoft.com/office/drawing/2014/main" id="{5C445CCB-FBFB-4347-B17A-759BDF1F5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-8802" r="196" b="-17567"/>
          <a:stretch/>
        </p:blipFill>
        <p:spPr bwMode="auto">
          <a:xfrm>
            <a:off x="232163" y="1673697"/>
            <a:ext cx="3888978" cy="298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11CBAD6-E5FC-4928-9A42-90DE376C349F}"/>
              </a:ext>
            </a:extLst>
          </p:cNvPr>
          <p:cNvGrpSpPr/>
          <p:nvPr/>
        </p:nvGrpSpPr>
        <p:grpSpPr>
          <a:xfrm>
            <a:off x="538999" y="3870356"/>
            <a:ext cx="3499601" cy="1466690"/>
            <a:chOff x="851216" y="3959968"/>
            <a:chExt cx="3499601" cy="1466690"/>
          </a:xfrm>
        </p:grpSpPr>
        <p:pic>
          <p:nvPicPr>
            <p:cNvPr id="12" name="Picture 2" descr="DesignWare ARC IoT Development Kit">
              <a:extLst>
                <a:ext uri="{FF2B5EF4-FFF2-40B4-BE49-F238E27FC236}">
                  <a16:creationId xmlns:a16="http://schemas.microsoft.com/office/drawing/2014/main" id="{94E1BB4A-D7FF-48E1-B1FB-6D3F2A2419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97" t="80805" r="24220" b="6674"/>
            <a:stretch/>
          </p:blipFill>
          <p:spPr bwMode="auto">
            <a:xfrm>
              <a:off x="851216" y="4728592"/>
              <a:ext cx="3499601" cy="6980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B2CC640-A8FA-4052-915B-AC809BCF6ECA}"/>
                </a:ext>
              </a:extLst>
            </p:cNvPr>
            <p:cNvSpPr/>
            <p:nvPr/>
          </p:nvSpPr>
          <p:spPr>
            <a:xfrm>
              <a:off x="1991773" y="3959968"/>
              <a:ext cx="1517687" cy="175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09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BE9DBB7-C2B6-4339-AF96-26A428F5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zh-TW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環境建置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B0E9-536B-4B12-AF24-C1DDC5E97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TW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E9AB67-B529-40F6-B880-A1C84C29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en-US" altLang="zh-TW" smtClean="0"/>
              <a:pPr>
                <a:spcAft>
                  <a:spcPts val="600"/>
                </a:spcAft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602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0727BE-D179-46AB-9B2D-46B8297A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en-US" altLang="zh-TW" sz="3200">
                <a:hlinkClick r:id="rId2"/>
              </a:rPr>
              <a:t>License </a:t>
            </a:r>
            <a:r>
              <a:rPr lang="zh-TW" altLang="en-US" sz="3200">
                <a:hlinkClick r:id="rId2"/>
              </a:rPr>
              <a:t>申請</a:t>
            </a:r>
            <a:endParaRPr lang="zh-TW" altLang="en-US" sz="3200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450A6896-E599-446F-AEB9-1D481295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604A5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D8B8E-4860-4503-B805-C85B67B7B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r="15500" b="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B03BCA-2985-4E29-A6EC-10E8A117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01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F2E2F0-64DB-4D6A-BBDB-9539F47D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</a:t>
            </a:r>
            <a:r>
              <a:rPr lang="zh-TW" altLang="en-US" sz="3200"/>
              <a:t> </a:t>
            </a:r>
            <a:r>
              <a:rPr lang="en-US" altLang="zh-TW" sz="3200"/>
              <a:t>License</a:t>
            </a:r>
            <a:r>
              <a:rPr lang="zh-TW" altLang="en-US" sz="3200"/>
              <a:t> 申請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C0E22742-0C9A-4BE8-BDA8-981C5DC3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664D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858339B-5C18-400D-B348-E0EC599A0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r="20745" b="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C986C8-FF62-4B29-8345-89DB1540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F2E2F0-64DB-4D6A-BBDB-9539F47D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</a:t>
            </a:r>
            <a:r>
              <a:rPr lang="zh-TW" altLang="en-US" sz="3200"/>
              <a:t> </a:t>
            </a:r>
            <a:r>
              <a:rPr lang="en-US" altLang="zh-TW" sz="3200"/>
              <a:t>License</a:t>
            </a:r>
            <a:r>
              <a:rPr lang="zh-TW" altLang="en-US" sz="3200"/>
              <a:t> 申請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C88C93-FE17-43AD-95DA-DFCC84FC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6952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1DFADAA-C570-4082-A44C-10E9E3E21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r="21413" b="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D057CD-D1B2-44E0-8C3A-80F25BC0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zh-TW" altLang="en-US">
              <a:solidFill>
                <a:srgbClr val="FFFFFF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D65F6A0-9EDE-451F-B3C8-3FCE86FBCCA2}"/>
              </a:ext>
            </a:extLst>
          </p:cNvPr>
          <p:cNvGrpSpPr/>
          <p:nvPr/>
        </p:nvGrpSpPr>
        <p:grpSpPr>
          <a:xfrm>
            <a:off x="6339110" y="3579163"/>
            <a:ext cx="4649150" cy="680936"/>
            <a:chOff x="3433864" y="4192621"/>
            <a:chExt cx="4649150" cy="680936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776D24E-AF6E-43CA-8C8E-E781547690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82" t="62474" r="69577" b="31043"/>
            <a:stretch/>
          </p:blipFill>
          <p:spPr bwMode="auto">
            <a:xfrm>
              <a:off x="5476672" y="4192621"/>
              <a:ext cx="2606342" cy="680936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AFBC6B-960B-4967-86F2-98E8F264D5A6}"/>
                </a:ext>
              </a:extLst>
            </p:cNvPr>
            <p:cNvSpPr/>
            <p:nvPr/>
          </p:nvSpPr>
          <p:spPr>
            <a:xfrm>
              <a:off x="3433864" y="4533089"/>
              <a:ext cx="1050587" cy="3015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8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21893D0E-C3A5-451E-BD73-400D699A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603E4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F9D6744-8C2A-4CDA-AC0E-0482056A1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A3809F-EB01-4272-AD35-1CA01A57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5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1272" name="Content Placeholder 11271">
            <a:extLst>
              <a:ext uri="{FF2B5EF4-FFF2-40B4-BE49-F238E27FC236}">
                <a16:creationId xmlns:a16="http://schemas.microsoft.com/office/drawing/2014/main" id="{6CBE30FA-9FEC-4380-AA71-4F995E08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E396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1B628483-B45F-402E-AAF7-5A895409B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" r="-1" b="-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A4A8DC-7B62-4BCE-9AB1-471D2699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4B5250-598F-46B1-BCF4-DECC59F1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目錄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354A2C-151D-4CFC-819D-E193617E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什麼是</a:t>
            </a:r>
            <a:r>
              <a:rPr lang="en-US" altLang="zh-TW" dirty="0"/>
              <a:t>ARC</a:t>
            </a:r>
          </a:p>
          <a:p>
            <a:r>
              <a:rPr lang="zh-TW" altLang="en-US" dirty="0"/>
              <a:t>什麼是</a:t>
            </a:r>
            <a:r>
              <a:rPr lang="en-US" altLang="zh-TW" dirty="0" err="1"/>
              <a:t>IoTDK</a:t>
            </a:r>
            <a:endParaRPr lang="en-US" altLang="zh-TW" dirty="0"/>
          </a:p>
          <a:p>
            <a:r>
              <a:rPr lang="zh-TW" altLang="en-US" dirty="0"/>
              <a:t>環境建置</a:t>
            </a:r>
            <a:endParaRPr lang="en-US" altLang="zh-TW" dirty="0"/>
          </a:p>
          <a:p>
            <a:r>
              <a:rPr lang="en-US" altLang="zh-TW" dirty="0"/>
              <a:t>Lecture 0-Hello World</a:t>
            </a:r>
          </a:p>
          <a:p>
            <a:r>
              <a:rPr lang="en-US" altLang="zh-TW" dirty="0"/>
              <a:t>Lecture 1-Button &amp; LED</a:t>
            </a:r>
          </a:p>
          <a:p>
            <a:r>
              <a:rPr lang="en-US" altLang="zh-TW" dirty="0"/>
              <a:t>Lecture 2-Keypad</a:t>
            </a:r>
          </a:p>
          <a:p>
            <a:r>
              <a:rPr lang="en-US" altLang="zh-TW" dirty="0"/>
              <a:t>Lecture 3-HC-05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D80E2C-5413-40C0-9EFE-238F775D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01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7FD5291A-7555-423F-B9FB-FE6A3AB23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22D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9CDD2D9-D4D9-4BC1-93B8-8F8FA0618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D1F2F7-7037-4B73-B520-807DE406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87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9222" name="Content Placeholder 9221">
            <a:extLst>
              <a:ext uri="{FF2B5EF4-FFF2-40B4-BE49-F238E27FC236}">
                <a16:creationId xmlns:a16="http://schemas.microsoft.com/office/drawing/2014/main" id="{BEBC90A4-5327-4FC2-A07B-D78E7993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639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一張含有 螢幕擷取畫面 的圖片&#10;&#10;自動產生的描述">
            <a:extLst>
              <a:ext uri="{FF2B5EF4-FFF2-40B4-BE49-F238E27FC236}">
                <a16:creationId xmlns:a16="http://schemas.microsoft.com/office/drawing/2014/main" id="{3737FDF9-8ACF-4170-B33D-BF1DC8D88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17787E-A7BB-4350-B6A3-9A7FAB13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7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8198" name="Content Placeholder 8197">
            <a:extLst>
              <a:ext uri="{FF2B5EF4-FFF2-40B4-BE49-F238E27FC236}">
                <a16:creationId xmlns:a16="http://schemas.microsoft.com/office/drawing/2014/main" id="{152817B4-9EAC-4B7C-B544-7748CE47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031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C97E1B-48FB-4BB7-A5CD-52164F40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B0A919-10DF-4DB1-AC0A-B3CDD759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3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0AB0D148-FA0E-41EE-BA50-C24ACF6C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04F3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A87F0E9-1FA9-4689-8515-70C9E5470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9CF54A-FCF1-4B86-9231-A877ACA1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8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27FAB407-B714-4175-806E-9B6DFBD0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603E4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7752DF-39EA-4DBE-AEBA-AE4F0E468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2E627F-2D5E-4A1C-BE4B-E373306F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3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0A6FAA4-12E3-4949-B737-57293BA8E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5"/>
          <a:stretch/>
        </p:blipFill>
        <p:spPr bwMode="auto">
          <a:xfrm>
            <a:off x="376258" y="3429000"/>
            <a:ext cx="4259223" cy="32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37D85367-CBC5-4FAA-9C54-A92366F27AD9}"/>
              </a:ext>
            </a:extLst>
          </p:cNvPr>
          <p:cNvGrpSpPr/>
          <p:nvPr/>
        </p:nvGrpSpPr>
        <p:grpSpPr>
          <a:xfrm>
            <a:off x="1355676" y="4396509"/>
            <a:ext cx="3693252" cy="1252879"/>
            <a:chOff x="3433864" y="3078201"/>
            <a:chExt cx="5013572" cy="1756446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22B56BC0-1463-47DB-AAE7-A16D1B323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82" t="62474" r="69577" b="31043"/>
            <a:stretch/>
          </p:blipFill>
          <p:spPr bwMode="auto">
            <a:xfrm>
              <a:off x="4566862" y="3078201"/>
              <a:ext cx="3880574" cy="1013843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AF116F7-506A-4F31-ABC4-5D16B2A88E08}"/>
                </a:ext>
              </a:extLst>
            </p:cNvPr>
            <p:cNvSpPr/>
            <p:nvPr/>
          </p:nvSpPr>
          <p:spPr>
            <a:xfrm>
              <a:off x="3433864" y="4533089"/>
              <a:ext cx="1050587" cy="3015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B2A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A2A912-1FC6-44C0-900E-DBE15961A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878399-FE77-43F9-BF8D-20A25E85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5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2294" name="Content Placeholder 12293">
            <a:extLst>
              <a:ext uri="{FF2B5EF4-FFF2-40B4-BE49-F238E27FC236}">
                <a16:creationId xmlns:a16="http://schemas.microsoft.com/office/drawing/2014/main" id="{B9BA5F15-DD4B-42FA-A1B9-8A69C8D4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F3C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1307FEB-73FE-4A1F-A1DB-8AA4292EA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C18C66-FD82-4899-92A2-7E403816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13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4782DF95-6DA5-4EEC-8C6E-88BE7FE0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F3C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42ECEA1-2BC3-4BA1-AE1E-FEF410CBF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F9256C-4333-4DA9-89FA-4F6D5677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E769A8-7A78-4469-9E8D-7D3F617E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MetaWare Lite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4342" name="Content Placeholder 14341">
            <a:extLst>
              <a:ext uri="{FF2B5EF4-FFF2-40B4-BE49-F238E27FC236}">
                <a16:creationId xmlns:a16="http://schemas.microsoft.com/office/drawing/2014/main" id="{676D8398-AC7A-47E6-B9C1-7124F89D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F5E6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F681F18-2B26-4780-8BAF-7ADEB882A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8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B19AEB-4285-4A87-BA5A-52123E38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1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6A8B76-F954-4441-9A1E-CC77E666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GNU Toolchain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0174584E-73AE-4C28-9447-5CE1FFFBA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45D7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73ABE2-9A8F-4CD1-A734-273F4C745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36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C44C1A-6CBE-4D84-AA5B-9E05896A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0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7AE64D-1B21-4149-9B1F-5397B8E7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zh-TW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什麼是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6C50F7-FA04-4CC9-928E-876AF524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TW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407602-24E0-4053-99A0-F3C8A48F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86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6A8B76-F954-4441-9A1E-CC77E666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GNU Toolchain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7F3E959-BAB1-4D3B-ADE0-472719BD1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5B4D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3805D1-4B25-4C91-BCCD-8BDC5FCE3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36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C0FD2B-9B32-49B9-9DC8-D7085E66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9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6A8B76-F954-4441-9A1E-CC77E666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GNU Toolchain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0A78A33D-E82B-4A71-A659-5A4EB5F3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658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1A4891-966E-46AE-96A6-890E8455A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36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3FC71C-0034-4053-89DE-CAC55BFD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4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6A8B76-F954-4441-9A1E-CC77E666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GNU Toolchain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9584959-53F4-45B2-AF25-639143D4B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E34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C62980-3CE8-4E94-8790-071019CDE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31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FBA4E-F34A-4243-9AD3-E016F75D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0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7AF07EF-37AC-48C1-99E1-F5D3B74F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Digilent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6887C612-989D-4952-AA79-527EBDA2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9593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2F8FCB-9A47-4E7A-B144-B33D33A58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6" t="26196" r="33173" b="26313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9688AE-6D22-4943-A8C4-BC79A952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60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7AF07EF-37AC-48C1-99E1-F5D3B74F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3200"/>
              <a:t>Digilent</a:t>
            </a:r>
            <a:br>
              <a:rPr lang="en-US" altLang="zh-TW" sz="3200"/>
            </a:br>
            <a:r>
              <a:rPr lang="en-US" altLang="zh-TW" sz="3200"/>
              <a:t>- </a:t>
            </a:r>
            <a:r>
              <a:rPr lang="zh-TW" altLang="en-US" sz="3200"/>
              <a:t>安裝</a:t>
            </a: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D7386DAC-1ADB-4FB0-B7DC-AF38825A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4979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AC6C6DD-FEC3-45E6-97C2-22595815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0" t="27790" r="34296" b="27899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C472E8-C5A3-4E0D-A246-936BE159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53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A0F4E-9B9C-4CE9-979C-2F48A47C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194DB-724B-409B-9EC1-90FFF236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990C10-C92F-45BE-BAA3-88DF16F9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35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3D1890D3-D9B9-40C6-93F4-92F8C29EC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ARC </a:t>
            </a:r>
            <a:r>
              <a:rPr lang="zh-TW" altLang="en-US" sz="4000">
                <a:solidFill>
                  <a:srgbClr val="FFFFFF"/>
                </a:solidFill>
              </a:rPr>
              <a:t>簡介</a:t>
            </a:r>
          </a:p>
        </p:txBody>
      </p:sp>
      <p:graphicFrame>
        <p:nvGraphicFramePr>
          <p:cNvPr id="7" name="內容版面配置區 4">
            <a:extLst>
              <a:ext uri="{FF2B5EF4-FFF2-40B4-BE49-F238E27FC236}">
                <a16:creationId xmlns:a16="http://schemas.microsoft.com/office/drawing/2014/main" id="{514F14BD-740C-4968-ADC9-AF036F15B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90069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92B75D5-8278-4F70-B5EE-356493E94E26}"/>
              </a:ext>
            </a:extLst>
          </p:cNvPr>
          <p:cNvSpPr txBox="1"/>
          <p:nvPr/>
        </p:nvSpPr>
        <p:spPr>
          <a:xfrm>
            <a:off x="7772200" y="6627168"/>
            <a:ext cx="4419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hlinkClick r:id="rId7"/>
              </a:rPr>
              <a:t>https://www.synopsys.com/zh-cn/designware-ip/processor-solutions/arc-processors.html</a:t>
            </a:r>
            <a:endParaRPr lang="zh-TW" altLang="en-US" sz="9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72732EA-F00F-4BF4-906C-0370D04E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79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91CC89A3-857A-4D53-ADCB-0A14B4B40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C5E45E5-D341-476C-8E53-606B62E6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0"/>
            <a:ext cx="5162891" cy="2785952"/>
          </a:xfrm>
        </p:spPr>
        <p:txBody>
          <a:bodyPr anchor="ctr">
            <a:normAutofit/>
          </a:bodyPr>
          <a:lstStyle/>
          <a:p>
            <a:r>
              <a:rPr lang="en-US" altLang="zh-TW" sz="4000" dirty="0"/>
              <a:t>ARC </a:t>
            </a:r>
            <a:r>
              <a:rPr lang="zh-TW" altLang="en-US" sz="4000" dirty="0"/>
              <a:t>家族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AB3A8F0-5508-4EC0-8A5B-691DFB0F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" t="-670" r="-49" b="22083"/>
          <a:stretch/>
        </p:blipFill>
        <p:spPr>
          <a:xfrm>
            <a:off x="177228" y="1974715"/>
            <a:ext cx="11834494" cy="399913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EF3344-0308-41EB-8BB8-464B0531F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B2F2A3E2-6B8E-4D50-B558-44EEB5DE15B8}" type="slidenum">
              <a:rPr lang="zh-TW" altLang="en-US"/>
              <a:pPr/>
              <a:t>5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4D1C70-8DEC-4BB6-935E-1A0211A2C7E9}"/>
              </a:ext>
            </a:extLst>
          </p:cNvPr>
          <p:cNvSpPr txBox="1"/>
          <p:nvPr/>
        </p:nvSpPr>
        <p:spPr>
          <a:xfrm>
            <a:off x="8496001" y="6627168"/>
            <a:ext cx="36929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hlinkClick r:id="rId3"/>
              </a:rPr>
              <a:t>https://www.synopsys.com/dw/doc.php/ds/cc/dw-processor-solutions.pdf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044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D1890D3-D9B9-40C6-93F4-92F8C29EC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ARC  EM9D </a:t>
            </a:r>
            <a:r>
              <a:rPr lang="zh-TW" altLang="en-US">
                <a:solidFill>
                  <a:srgbClr val="FFFFFF"/>
                </a:solidFill>
              </a:rPr>
              <a:t>簡介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6D27B1-0512-4D55-887B-3EC72CFF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本次所使用開發版的處理器為</a:t>
            </a:r>
            <a:r>
              <a:rPr lang="en-US" altLang="zh-TW" dirty="0"/>
              <a:t>EM9D</a:t>
            </a:r>
          </a:p>
          <a:p>
            <a:endParaRPr lang="en-US" altLang="zh-TW" dirty="0"/>
          </a:p>
          <a:p>
            <a:r>
              <a:rPr lang="en-US" altLang="zh-TW" dirty="0"/>
              <a:t>EM9D</a:t>
            </a:r>
            <a:r>
              <a:rPr lang="zh-TW" altLang="en-US" dirty="0"/>
              <a:t>具有</a:t>
            </a:r>
            <a:r>
              <a:rPr lang="en-US" altLang="zh-TW" dirty="0"/>
              <a:t>DSP</a:t>
            </a:r>
            <a:r>
              <a:rPr lang="zh-TW" altLang="en-US" dirty="0"/>
              <a:t>，更方便進行語音辨識或音效處理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支援定點有理數的</a:t>
            </a:r>
            <a:r>
              <a:rPr lang="en-US" altLang="zh-TW" dirty="0"/>
              <a:t>vector/SIMD </a:t>
            </a:r>
            <a:r>
              <a:rPr lang="zh-TW" altLang="en-US" dirty="0"/>
              <a:t>運算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低功耗的</a:t>
            </a:r>
            <a:r>
              <a:rPr lang="en-US" altLang="zh-TW" dirty="0"/>
              <a:t>32x32 MUL/MAC</a:t>
            </a:r>
            <a:r>
              <a:rPr lang="zh-TW" altLang="en-US" dirty="0"/>
              <a:t> 單元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具有</a:t>
            </a:r>
            <a:r>
              <a:rPr lang="en-US" altLang="zh-TW" dirty="0"/>
              <a:t>Closely Coupled Memory(CCM)</a:t>
            </a:r>
            <a:r>
              <a:rPr lang="zh-TW" altLang="en-US" dirty="0"/>
              <a:t>加速資料讀寫速度</a:t>
            </a:r>
            <a:endParaRPr lang="en-US" altLang="zh-TW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166773-6BEA-4CB7-A729-9209633ECEC7}"/>
              </a:ext>
            </a:extLst>
          </p:cNvPr>
          <p:cNvSpPr txBox="1"/>
          <p:nvPr/>
        </p:nvSpPr>
        <p:spPr>
          <a:xfrm>
            <a:off x="7772200" y="6644135"/>
            <a:ext cx="4419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>
                <a:hlinkClick r:id="rId2"/>
              </a:rPr>
              <a:t>https://www.synopsys.com/zh-cn/designware-ip/processor-solutions/arc-processors.html</a:t>
            </a:r>
            <a:endParaRPr lang="zh-TW" altLang="en-US" sz="9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AA2D76-C55B-44D9-9DFE-4C91FE8B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2A3E2-6B8E-4D50-B558-44EEB5DE15B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70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A5AFECA-10A0-4DE9-89EC-B0A7601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700"/>
              <a:t>ARC </a:t>
            </a:r>
            <a:r>
              <a:rPr lang="zh-TW" altLang="en-US" sz="3700"/>
              <a:t>架構圖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01983F3-4316-4883-B6D3-B0CF0C554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4527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FE5461-4643-4204-83A9-282B92C5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2F2A3E2-6B8E-4D50-B558-44EEB5DE15B8}" type="slidenum">
              <a:rPr lang="en-US" altLang="zh-TW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altLang="zh-TW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24907D-B1D4-4A1D-8173-552FD467EF24}"/>
              </a:ext>
            </a:extLst>
          </p:cNvPr>
          <p:cNvSpPr txBox="1"/>
          <p:nvPr/>
        </p:nvSpPr>
        <p:spPr>
          <a:xfrm>
            <a:off x="8464698" y="6627168"/>
            <a:ext cx="37273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900" dirty="0">
                <a:hlinkClick r:id="rId4"/>
              </a:rPr>
              <a:t>https://www.synopsys.com/dw/ipdir.php?ds=smart-data-fusion-subsystem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1086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7AE64D-1B21-4149-9B1F-5397B8E7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zh-TW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什麼是</a:t>
            </a:r>
            <a:r>
              <a:rPr lang="en-US" altLang="zh-TW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IoTDK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6C50F7-FA04-4CC9-928E-876AF524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altLang="zh-TW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D84533-4BBD-4FBD-84C1-9C943EAC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en-US" altLang="zh-TW" smtClean="0"/>
              <a:pPr>
                <a:spcAft>
                  <a:spcPts val="600"/>
                </a:spcAft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051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A8B9276-226D-4B8A-983F-DF1B2E46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altLang="zh-TW" sz="4800" dirty="0" err="1"/>
              <a:t>IoTDK</a:t>
            </a:r>
            <a:r>
              <a:rPr lang="zh-TW" altLang="en-US" sz="4800" dirty="0"/>
              <a:t> 概覽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DA4B36F0-5156-422B-8B0A-78C92C71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B543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esignWare ARC IoT Development Kit">
            <a:extLst>
              <a:ext uri="{FF2B5EF4-FFF2-40B4-BE49-F238E27FC236}">
                <a16:creationId xmlns:a16="http://schemas.microsoft.com/office/drawing/2014/main" id="{84CC5D18-0659-48BA-B57D-AE6214810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" t="-8802" r="196" b="-17567"/>
          <a:stretch/>
        </p:blipFill>
        <p:spPr bwMode="auto">
          <a:xfrm>
            <a:off x="5595076" y="1263897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390CC2-6169-4500-A21D-51E10668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5284" y="6356350"/>
            <a:ext cx="9585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F2A3E2-6B8E-4D50-B558-44EEB5DE15B8}" type="slidenum">
              <a:rPr lang="zh-TW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5CD7AB-DE59-4BA3-8A93-859A4E081A57}"/>
              </a:ext>
            </a:extLst>
          </p:cNvPr>
          <p:cNvSpPr txBox="1"/>
          <p:nvPr/>
        </p:nvSpPr>
        <p:spPr>
          <a:xfrm>
            <a:off x="8838415" y="6627168"/>
            <a:ext cx="33535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https://embarc.org/embarc_osp/doc/build/html/board/iotdk.html</a:t>
            </a:r>
            <a:endParaRPr lang="zh-TW" altLang="en-US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4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404</Words>
  <Application>Microsoft Office PowerPoint</Application>
  <PresentationFormat>寬螢幕</PresentationFormat>
  <Paragraphs>102</Paragraphs>
  <Slides>35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佈景主題</vt:lpstr>
      <vt:lpstr>ARC IoTDK Lab1 - 環境建置與GPIO&amp;UART</vt:lpstr>
      <vt:lpstr>目錄</vt:lpstr>
      <vt:lpstr>什麼是ARC</vt:lpstr>
      <vt:lpstr>ARC 簡介</vt:lpstr>
      <vt:lpstr>ARC 家族</vt:lpstr>
      <vt:lpstr>ARC  EM9D 簡介</vt:lpstr>
      <vt:lpstr>ARC 架構圖</vt:lpstr>
      <vt:lpstr>什麼是IoTDK</vt:lpstr>
      <vt:lpstr>IoTDK 概覽</vt:lpstr>
      <vt:lpstr>IoTDK 腳位-PMOD</vt:lpstr>
      <vt:lpstr>IoTDK 腳位-MikroBUS</vt:lpstr>
      <vt:lpstr>IoTDK腳位-Arduino</vt:lpstr>
      <vt:lpstr>IoTDK腳位-2x18</vt:lpstr>
      <vt:lpstr>環境建置</vt:lpstr>
      <vt:lpstr>MetaWare Lite - License 申請</vt:lpstr>
      <vt:lpstr>MetaWare Lite - License 申請</vt:lpstr>
      <vt:lpstr>MetaWare Lite - License 申請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MetaWare Lite - 安裝</vt:lpstr>
      <vt:lpstr>GNU Toolchain - 安裝</vt:lpstr>
      <vt:lpstr>GNU Toolchain - 安裝</vt:lpstr>
      <vt:lpstr>GNU Toolchain - 安裝</vt:lpstr>
      <vt:lpstr>GNU Toolchain - 安裝</vt:lpstr>
      <vt:lpstr>Digilent - 安裝</vt:lpstr>
      <vt:lpstr>Digilent - 安裝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 IoTDK Lab1 - 環境建置與GPIO&amp;UART</dc:title>
  <dc:creator>魏晉成</dc:creator>
  <cp:lastModifiedBy>魏晉成</cp:lastModifiedBy>
  <cp:revision>2</cp:revision>
  <dcterms:created xsi:type="dcterms:W3CDTF">2020-08-19T07:56:32Z</dcterms:created>
  <dcterms:modified xsi:type="dcterms:W3CDTF">2020-08-19T07:57:52Z</dcterms:modified>
</cp:coreProperties>
</file>